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280FBCC-7DEB-4AFD-AB1F-A7397188F3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726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D2C9389-D601-4148-A66D-C2D3C617E647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052AB86-3B51-4A8D-9C51-9E9E0D37B253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45E341-ACAE-48D0-B0A6-26D5BF14B5AA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CA35326-5581-499C-A8D9-55F5594726A9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EA59FA8-00FC-40A2-8DBA-B4872591AABD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BE6A0BE-85B1-4FC5-8835-AE39CE287468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B562114-5B25-4F82-97B9-DAB8DD4BF035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38DE880-F441-4D7B-984D-02BD80FCDF39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7239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174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66750"/>
            <a:ext cx="9144000" cy="2292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撒但早已定規，抵敵我神的後裔；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從軍的教會，當注意！妳已得消息。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主留我們今日在世，原是為爭戰；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所以若要成功神旨，就須上疆場。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8001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H665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從軍的教會</a:t>
            </a:r>
            <a:r>
              <a:rPr lang="zh-CN" altLang="en-US" sz="2600" b="1" dirty="0">
                <a:latin typeface="Times New Roman" pitchFamily="18" charset="0"/>
                <a:ea typeface="細明體" pitchFamily="49" charset="-120"/>
              </a:rPr>
              <a:t> </a:t>
            </a:r>
            <a:r>
              <a:rPr lang="en-US" altLang="zh-CN" sz="2400" dirty="0">
                <a:latin typeface="Arial Narrow" pitchFamily="34" charset="0"/>
                <a:ea typeface="細明體" pitchFamily="49" charset="-120"/>
              </a:rPr>
              <a:t>(1/8)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黑暗軍兵已經聚集，牠們已逼近；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從軍的教會，當奮起！妳是主親兵。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主留我們今日在世，原是為爭戰；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所以若要成功神旨，就須上疆場。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奈何主營也有背叛？是誰愛世俗？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從軍教會不爭戰，怎能跟從主？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 主留我們今日在世，原是為爭戰；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所以若要成功神旨，就須上疆場。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怎樣？竟有懦夫不敢向仇敵挑戰！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從軍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的教會何羞慚，竟畏勢偷安！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主留我們今日在世，原是為爭戰；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所以若要成功神旨，就須上疆場。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若非為我，便是助敵，此間無兩可：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從軍的教會，妳到底是與誰聯合？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主留我們今日在世，原是為爭戰；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所以若要成功神旨，就須上疆場。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那得勝者仍然得勝，當享祂功績；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從軍的教會，當承認：加略是為妳。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主留我們今日在世，原是為爭戰；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所以若要成功神旨，就須上疆場。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7/8,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我們的主原是戰士，故當不避危；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否則，那裡還能算是從軍的教會！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主留我們今日在世，原是為爭戰；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所以若要成功神旨，就須上疆場。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8/8,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主今呼召，要得勝者，誰站主一邊？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從軍的教會，勿耽擱！甲冑上前線。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主留我們今日在世，原是為爭戰；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所以若要成功神旨，就須上疆場。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33</TotalTime>
  <Words>498</Words>
  <Application>Microsoft Office PowerPoint</Application>
  <PresentationFormat>On-screen Show (16:9)</PresentationFormat>
  <Paragraphs>48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Times New Roman</vt:lpstr>
      <vt:lpstr>Wingdings</vt:lpstr>
      <vt:lpstr>cccta_hymn</vt:lpstr>
      <vt:lpstr>H665  從軍的教會 (1/8)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H665 從軍的教會</dc:title>
  <dc:subject>Hymnary 聖徒詩歌</dc:subject>
  <dc:creator>LIU</dc:creator>
  <cp:lastModifiedBy>Timothy Liang</cp:lastModifiedBy>
  <cp:revision>17</cp:revision>
  <dcterms:created xsi:type="dcterms:W3CDTF">2001-06-19T19:15:22Z</dcterms:created>
  <dcterms:modified xsi:type="dcterms:W3CDTF">2017-08-06T15:41:33Z</dcterms:modified>
</cp:coreProperties>
</file>